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Garet Bold" panose="020B0604020202020204" charset="0"/>
      <p:regular r:id="rId20"/>
    </p:embeddedFont>
    <p:embeddedFont>
      <p:font typeface="Garet Light" panose="020B0604020202020204" charset="0"/>
      <p:regular r:id="rId21"/>
    </p:embeddedFont>
    <p:embeddedFont>
      <p:font typeface="Space Mon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meershrinath/Hackathon_SGVU" TargetMode="External"/><Relationship Id="rId5" Type="http://schemas.openxmlformats.org/officeDocument/2006/relationships/hyperlink" Target="https://sameershrinath.github.io/Hackathon_SGVU/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6649" y="2703401"/>
            <a:ext cx="2260118" cy="2260118"/>
          </a:xfrm>
          <a:custGeom>
            <a:avLst/>
            <a:gdLst/>
            <a:ahLst/>
            <a:cxnLst/>
            <a:rect l="l" t="t" r="r" b="b"/>
            <a:pathLst>
              <a:path w="2260118" h="2260118">
                <a:moveTo>
                  <a:pt x="0" y="0"/>
                </a:moveTo>
                <a:lnTo>
                  <a:pt x="2260118" y="0"/>
                </a:lnTo>
                <a:lnTo>
                  <a:pt x="2260118" y="2260117"/>
                </a:lnTo>
                <a:lnTo>
                  <a:pt x="0" y="226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68053" y="-518812"/>
            <a:ext cx="11929028" cy="11929028"/>
          </a:xfrm>
          <a:custGeom>
            <a:avLst/>
            <a:gdLst/>
            <a:ahLst/>
            <a:cxnLst/>
            <a:rect l="l" t="t" r="r" b="b"/>
            <a:pathLst>
              <a:path w="11929028" h="11929028">
                <a:moveTo>
                  <a:pt x="0" y="0"/>
                </a:moveTo>
                <a:lnTo>
                  <a:pt x="11929028" y="0"/>
                </a:lnTo>
                <a:lnTo>
                  <a:pt x="11929028" y="11929029"/>
                </a:lnTo>
                <a:lnTo>
                  <a:pt x="0" y="11929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33577" y="6558165"/>
            <a:ext cx="7508275" cy="53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8"/>
              </a:lnSpc>
              <a:spcBef>
                <a:spcPct val="0"/>
              </a:spcBef>
            </a:pPr>
            <a:r>
              <a:rPr lang="en-US" sz="3968" spc="-31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Making Universities Social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687" y="5076598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 dirty="0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C8E67-6B88-EFDC-1BA0-3CAD0C4A2F3B}"/>
              </a:ext>
            </a:extLst>
          </p:cNvPr>
          <p:cNvSpPr txBox="1"/>
          <p:nvPr/>
        </p:nvSpPr>
        <p:spPr>
          <a:xfrm>
            <a:off x="914400" y="88011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 to </a:t>
            </a:r>
            <a:r>
              <a:rPr lang="en-US" sz="2800" dirty="0">
                <a:hlinkClick r:id="rId5"/>
              </a:rPr>
              <a:t>APP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7662E-535B-80A2-3D24-6E04E0443F66}"/>
              </a:ext>
            </a:extLst>
          </p:cNvPr>
          <p:cNvSpPr txBox="1"/>
          <p:nvPr/>
        </p:nvSpPr>
        <p:spPr>
          <a:xfrm>
            <a:off x="914400" y="928244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 to </a:t>
            </a:r>
            <a:r>
              <a:rPr lang="en-US" sz="2800" dirty="0">
                <a:hlinkClick r:id="rId6"/>
              </a:rPr>
              <a:t>GITHUB Repository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5222" y="3357067"/>
            <a:ext cx="5371354" cy="3146649"/>
          </a:xfrm>
          <a:custGeom>
            <a:avLst/>
            <a:gdLst/>
            <a:ahLst/>
            <a:cxnLst/>
            <a:rect l="l" t="t" r="r" b="b"/>
            <a:pathLst>
              <a:path w="5371354" h="3146649">
                <a:moveTo>
                  <a:pt x="0" y="0"/>
                </a:moveTo>
                <a:lnTo>
                  <a:pt x="5371354" y="0"/>
                </a:lnTo>
                <a:lnTo>
                  <a:pt x="5371354" y="3146649"/>
                </a:lnTo>
                <a:lnTo>
                  <a:pt x="0" y="3146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344" r="-85630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836650" y="457830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Freeform 6"/>
          <p:cNvSpPr/>
          <p:nvPr/>
        </p:nvSpPr>
        <p:spPr>
          <a:xfrm>
            <a:off x="9144000" y="4930391"/>
            <a:ext cx="8364742" cy="5192217"/>
          </a:xfrm>
          <a:custGeom>
            <a:avLst/>
            <a:gdLst/>
            <a:ahLst/>
            <a:cxnLst/>
            <a:rect l="l" t="t" r="r" b="b"/>
            <a:pathLst>
              <a:path w="8364742" h="5192217">
                <a:moveTo>
                  <a:pt x="0" y="0"/>
                </a:moveTo>
                <a:lnTo>
                  <a:pt x="8364742" y="0"/>
                </a:lnTo>
                <a:lnTo>
                  <a:pt x="8364742" y="5192217"/>
                </a:lnTo>
                <a:lnTo>
                  <a:pt x="0" y="519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2023" y="4166569"/>
            <a:ext cx="4371577" cy="73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the Chat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6587804" y="7526500"/>
            <a:ext cx="299981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2588776" y="6733764"/>
            <a:ext cx="3357801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 Time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 window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52244"/>
            <a:ext cx="5882830" cy="4999243"/>
          </a:xfrm>
          <a:custGeom>
            <a:avLst/>
            <a:gdLst/>
            <a:ahLst/>
            <a:cxnLst/>
            <a:rect l="l" t="t" r="r" b="b"/>
            <a:pathLst>
              <a:path w="5882830" h="4999243">
                <a:moveTo>
                  <a:pt x="0" y="0"/>
                </a:moveTo>
                <a:lnTo>
                  <a:pt x="5882830" y="0"/>
                </a:lnTo>
                <a:lnTo>
                  <a:pt x="5882830" y="4999243"/>
                </a:lnTo>
                <a:lnTo>
                  <a:pt x="0" y="4999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647869" y="6332815"/>
            <a:ext cx="530735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3670" y="5921079"/>
            <a:ext cx="3269218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Study Tools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143" y="3813676"/>
            <a:ext cx="5657014" cy="5038278"/>
          </a:xfrm>
          <a:custGeom>
            <a:avLst/>
            <a:gdLst/>
            <a:ahLst/>
            <a:cxnLst/>
            <a:rect l="l" t="t" r="r" b="b"/>
            <a:pathLst>
              <a:path w="5657014" h="5038278">
                <a:moveTo>
                  <a:pt x="0" y="0"/>
                </a:moveTo>
                <a:lnTo>
                  <a:pt x="5657014" y="0"/>
                </a:lnTo>
                <a:lnTo>
                  <a:pt x="5657014" y="5038278"/>
                </a:lnTo>
                <a:lnTo>
                  <a:pt x="0" y="503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696103" y="4776299"/>
            <a:ext cx="530735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3452" y="4364563"/>
            <a:ext cx="5844183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Virtual (3D) University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63302" y="10282238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6470" y="1483486"/>
            <a:ext cx="2529620" cy="2529620"/>
            <a:chOff x="0" y="0"/>
            <a:chExt cx="8790178" cy="8790178"/>
          </a:xfrm>
        </p:grpSpPr>
        <p:sp>
          <p:nvSpPr>
            <p:cNvPr id="6" name="Freeform 6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95170" y="1483486"/>
            <a:ext cx="2529620" cy="2529620"/>
            <a:chOff x="0" y="0"/>
            <a:chExt cx="8790178" cy="8790178"/>
          </a:xfrm>
        </p:grpSpPr>
        <p:sp>
          <p:nvSpPr>
            <p:cNvPr id="9" name="Freeform 9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t="-29222" b="-485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33870" y="1483486"/>
            <a:ext cx="2529620" cy="2529620"/>
            <a:chOff x="0" y="0"/>
            <a:chExt cx="8790178" cy="8790178"/>
          </a:xfrm>
        </p:grpSpPr>
        <p:sp>
          <p:nvSpPr>
            <p:cNvPr id="12" name="Freeform 1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t="-1012" b="-1600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225720" y="5632489"/>
            <a:ext cx="2529620" cy="2529620"/>
            <a:chOff x="0" y="0"/>
            <a:chExt cx="8790178" cy="8790178"/>
          </a:xfrm>
        </p:grpSpPr>
        <p:sp>
          <p:nvSpPr>
            <p:cNvPr id="15" name="Freeform 15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6"/>
              <a:stretch>
                <a:fillRect l="-17919" t="-30782" r="-17020" b="-4854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917579" y="5199843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500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7887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274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987020" y="5626012"/>
            <a:ext cx="2529620" cy="2529620"/>
            <a:chOff x="0" y="0"/>
            <a:chExt cx="8790178" cy="8790178"/>
          </a:xfrm>
        </p:grpSpPr>
        <p:sp>
          <p:nvSpPr>
            <p:cNvPr id="22" name="Freeform 2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9"/>
              <a:stretch>
                <a:fillRect t="-7147" b="-7803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172570" y="1480437"/>
            <a:ext cx="2529620" cy="2529620"/>
            <a:chOff x="0" y="0"/>
            <a:chExt cx="8790178" cy="8790178"/>
          </a:xfrm>
        </p:grpSpPr>
        <p:sp>
          <p:nvSpPr>
            <p:cNvPr id="25" name="Freeform 25"/>
            <p:cNvSpPr/>
            <p:nvPr/>
          </p:nvSpPr>
          <p:spPr>
            <a:xfrm rot="-5268000">
              <a:off x="-10635" y="-10635"/>
              <a:ext cx="8811448" cy="8811448"/>
            </a:xfrm>
            <a:custGeom>
              <a:avLst/>
              <a:gdLst/>
              <a:ahLst/>
              <a:cxnLst/>
              <a:rect l="l" t="t" r="r" b="b"/>
              <a:pathLst>
                <a:path w="8811448" h="8811448">
                  <a:moveTo>
                    <a:pt x="8485469" y="0"/>
                  </a:moveTo>
                  <a:lnTo>
                    <a:pt x="8811448" y="8485469"/>
                  </a:lnTo>
                  <a:lnTo>
                    <a:pt x="325979" y="8811448"/>
                  </a:lnTo>
                  <a:lnTo>
                    <a:pt x="0" y="325979"/>
                  </a:lnTo>
                  <a:close/>
                </a:path>
              </a:pathLst>
            </a:custGeom>
            <a:blipFill>
              <a:blip r:embed="rId10"/>
              <a:stretch>
                <a:fillRect l="-135743" t="-33004" r="-135743" b="-3300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65321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7708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5" y="0"/>
                </a:lnTo>
                <a:lnTo>
                  <a:pt x="484565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0095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5" y="0"/>
                </a:lnTo>
                <a:lnTo>
                  <a:pt x="484565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248248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710001" y="697781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398" y="4276757"/>
            <a:ext cx="3049763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Samir Srinath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40630" y="4276757"/>
            <a:ext cx="323870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Sumit Tak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64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Backend Manager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951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Front End Manager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02870" y="4276757"/>
            <a:ext cx="319162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Sonu Maurya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338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65213" y="4276757"/>
            <a:ext cx="3144334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Akash Kumar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725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656020" y="8419284"/>
            <a:ext cx="319162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Shweta Ray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87020" y="8796108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918363" y="8419284"/>
            <a:ext cx="3144334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Sheetal Kumari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225720" y="8796108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738073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8247" y="5507905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sameershrinath@gmail.com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88171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Social Media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8247" y="6571309"/>
            <a:ext cx="103003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https://github.com/Sameershrinath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15987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Department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247" y="7489952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Btech CSE AIML-3B1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03775"/>
            <a:ext cx="476468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CONTACT US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B864C9E3-136A-F6EF-5BE2-25CAE422966C}"/>
              </a:ext>
            </a:extLst>
          </p:cNvPr>
          <p:cNvSpPr txBox="1"/>
          <p:nvPr/>
        </p:nvSpPr>
        <p:spPr>
          <a:xfrm>
            <a:off x="3178247" y="6911340"/>
            <a:ext cx="103003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https://github.com/code-with-sumit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5BA1145-B4C1-D979-377B-61EDB8A59050}"/>
              </a:ext>
            </a:extLst>
          </p:cNvPr>
          <p:cNvSpPr txBox="1"/>
          <p:nvPr/>
        </p:nvSpPr>
        <p:spPr>
          <a:xfrm>
            <a:off x="3248296" y="5844540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sumitsumit53092@gmail.com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3082972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t="-17410" b="-1741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456423" y="102870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5907" y="4218713"/>
            <a:ext cx="7203393" cy="78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 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8253" y="5450314"/>
            <a:ext cx="10086431" cy="233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7"/>
              </a:lnSpc>
              <a:spcBef>
                <a:spcPct val="0"/>
              </a:spcBef>
            </a:pPr>
            <a:r>
              <a:rPr lang="en-US" sz="189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Stay connected, informed, and engaged with UNIV, the all-in-one platform designed to enhance your college experience. Whether you're looking to join study groups, stay updated on campus events, or connect with fellow students, UNIV offers a seamless way to interact and share. With features like personalized profiles, group discussions and real-time messaging, you'll never miss out on what's happening around you. Join now and be a part of your college's vibrant community!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5325" y="3395589"/>
            <a:ext cx="14066043" cy="6891411"/>
          </a:xfrm>
          <a:custGeom>
            <a:avLst/>
            <a:gdLst/>
            <a:ahLst/>
            <a:cxnLst/>
            <a:rect l="l" t="t" r="r" b="b"/>
            <a:pathLst>
              <a:path w="14066043" h="6891411">
                <a:moveTo>
                  <a:pt x="0" y="0"/>
                </a:moveTo>
                <a:lnTo>
                  <a:pt x="14066043" y="0"/>
                </a:lnTo>
                <a:lnTo>
                  <a:pt x="14066043" y="6891411"/>
                </a:lnTo>
                <a:lnTo>
                  <a:pt x="0" y="689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6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7" name="AutoShape 7"/>
          <p:cNvSpPr/>
          <p:nvPr/>
        </p:nvSpPr>
        <p:spPr>
          <a:xfrm>
            <a:off x="8857077" y="5073391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8871503" y="4491532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0090538" y="4383906"/>
            <a:ext cx="6698826" cy="44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5"/>
              </a:lnSpc>
              <a:spcBef>
                <a:spcPct val="0"/>
              </a:spcBef>
            </a:pPr>
            <a:r>
              <a:rPr lang="en-US" sz="3355" spc="-265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0474" y="4894312"/>
            <a:ext cx="6698826" cy="49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Password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954" y="3592242"/>
            <a:ext cx="13456320" cy="5946119"/>
          </a:xfrm>
          <a:custGeom>
            <a:avLst/>
            <a:gdLst/>
            <a:ahLst/>
            <a:cxnLst/>
            <a:rect l="l" t="t" r="r" b="b"/>
            <a:pathLst>
              <a:path w="13456320" h="5946119">
                <a:moveTo>
                  <a:pt x="0" y="0"/>
                </a:moveTo>
                <a:lnTo>
                  <a:pt x="13456320" y="0"/>
                </a:lnTo>
                <a:lnTo>
                  <a:pt x="13456320" y="5946118"/>
                </a:lnTo>
                <a:lnTo>
                  <a:pt x="0" y="5946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938" b="-8305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141433" y="5911363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4360850" y="5210175"/>
            <a:ext cx="6698826" cy="142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New User</a:t>
            </a:r>
          </a:p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can create</a:t>
            </a:r>
          </a:p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Account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8941" y="3807683"/>
            <a:ext cx="11057054" cy="6299568"/>
          </a:xfrm>
          <a:custGeom>
            <a:avLst/>
            <a:gdLst/>
            <a:ahLst/>
            <a:cxnLst/>
            <a:rect l="l" t="t" r="r" b="b"/>
            <a:pathLst>
              <a:path w="11057054" h="6299568">
                <a:moveTo>
                  <a:pt x="0" y="0"/>
                </a:moveTo>
                <a:lnTo>
                  <a:pt x="11057053" y="0"/>
                </a:lnTo>
                <a:lnTo>
                  <a:pt x="1105705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939881" y="5871877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4234880" y="5657850"/>
            <a:ext cx="6698826" cy="49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 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11360401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Using Firebase DataBase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1657" y="3357067"/>
            <a:ext cx="10883697" cy="5910352"/>
          </a:xfrm>
          <a:custGeom>
            <a:avLst/>
            <a:gdLst/>
            <a:ahLst/>
            <a:cxnLst/>
            <a:rect l="l" t="t" r="r" b="b"/>
            <a:pathLst>
              <a:path w="10883697" h="5910352">
                <a:moveTo>
                  <a:pt x="0" y="0"/>
                </a:moveTo>
                <a:lnTo>
                  <a:pt x="10883697" y="0"/>
                </a:lnTo>
                <a:lnTo>
                  <a:pt x="10883697" y="5910352"/>
                </a:lnTo>
                <a:lnTo>
                  <a:pt x="0" y="591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939881" y="5871877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3977368" y="5424487"/>
            <a:ext cx="6698826" cy="96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Realtime Chat</a:t>
            </a:r>
          </a:p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11360401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Using Firebase DataBase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47586"/>
            <a:ext cx="12107996" cy="5610714"/>
          </a:xfrm>
          <a:custGeom>
            <a:avLst/>
            <a:gdLst/>
            <a:ahLst/>
            <a:cxnLst/>
            <a:rect l="l" t="t" r="r" b="b"/>
            <a:pathLst>
              <a:path w="12107996" h="5610714">
                <a:moveTo>
                  <a:pt x="0" y="0"/>
                </a:moveTo>
                <a:lnTo>
                  <a:pt x="12107996" y="0"/>
                </a:lnTo>
                <a:lnTo>
                  <a:pt x="12107996" y="5610714"/>
                </a:lnTo>
                <a:lnTo>
                  <a:pt x="0" y="5610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700972" y="4866216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5040" y="4454480"/>
            <a:ext cx="3119080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Profile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954" y="3779723"/>
            <a:ext cx="6551050" cy="6507277"/>
          </a:xfrm>
          <a:custGeom>
            <a:avLst/>
            <a:gdLst/>
            <a:ahLst/>
            <a:cxnLst/>
            <a:rect l="l" t="t" r="r" b="b"/>
            <a:pathLst>
              <a:path w="6551050" h="6507277">
                <a:moveTo>
                  <a:pt x="0" y="0"/>
                </a:moveTo>
                <a:lnTo>
                  <a:pt x="6551050" y="0"/>
                </a:lnTo>
                <a:lnTo>
                  <a:pt x="6551050" y="6507277"/>
                </a:lnTo>
                <a:lnTo>
                  <a:pt x="0" y="6507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407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758254" y="5945969"/>
            <a:ext cx="4754299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9979" y="5534233"/>
            <a:ext cx="5703213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Different User Theme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227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Archivo Black</vt:lpstr>
      <vt:lpstr>Space Mono</vt:lpstr>
      <vt:lpstr>Arial</vt:lpstr>
      <vt:lpstr>Garet Bold</vt:lpstr>
      <vt:lpstr>Calibri</vt:lpstr>
      <vt:lpstr>Canva Sans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Sameer Shrinath</cp:lastModifiedBy>
  <cp:revision>3</cp:revision>
  <dcterms:created xsi:type="dcterms:W3CDTF">2006-08-16T00:00:00Z</dcterms:created>
  <dcterms:modified xsi:type="dcterms:W3CDTF">2024-09-05T08:41:09Z</dcterms:modified>
  <dc:identifier>DAGP3QJBnRM</dc:identifier>
</cp:coreProperties>
</file>